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D66E29-6449-4E61-9E04-14961786C7BA}" type="datetimeFigureOut">
              <a:rPr lang="en-ZA" smtClean="0"/>
              <a:t>2012/03/06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C6EC1B-FF5D-4908-B548-EBD244A0C0CE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David Wild</a:t>
            </a:r>
          </a:p>
          <a:p>
            <a:r>
              <a:rPr lang="en-ZA" dirty="0" smtClean="0"/>
              <a:t>Supervisor: James </a:t>
            </a:r>
            <a:r>
              <a:rPr lang="en-ZA" dirty="0" err="1" smtClean="0"/>
              <a:t>Connan</a:t>
            </a:r>
            <a:endParaRPr lang="en-ZA" dirty="0" smtClean="0"/>
          </a:p>
          <a:p>
            <a:r>
              <a:rPr lang="en-ZA" dirty="0" smtClean="0"/>
              <a:t>Rhodes University Computer Science Department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Eye Tracking Using </a:t>
            </a:r>
            <a:r>
              <a:rPr lang="en-ZA" dirty="0" smtClean="0"/>
              <a:t>Infrared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7242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Contents: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Reasons for Researching</a:t>
            </a:r>
          </a:p>
          <a:p>
            <a:r>
              <a:rPr lang="en-ZA" dirty="0" smtClean="0"/>
              <a:t>Some Background on </a:t>
            </a:r>
            <a:r>
              <a:rPr lang="en-ZA" dirty="0"/>
              <a:t>E</a:t>
            </a:r>
            <a:r>
              <a:rPr lang="en-ZA" dirty="0" smtClean="0"/>
              <a:t>ye Movement</a:t>
            </a:r>
          </a:p>
          <a:p>
            <a:r>
              <a:rPr lang="en-ZA" dirty="0" smtClean="0"/>
              <a:t>My Approach to the Research</a:t>
            </a:r>
          </a:p>
          <a:p>
            <a:r>
              <a:rPr lang="en-ZA" dirty="0" smtClean="0"/>
              <a:t>Requirements</a:t>
            </a:r>
          </a:p>
          <a:p>
            <a:r>
              <a:rPr lang="en-ZA" dirty="0" smtClean="0"/>
              <a:t>Goals and applications</a:t>
            </a:r>
          </a:p>
          <a:p>
            <a:r>
              <a:rPr lang="en-ZA" dirty="0" smtClean="0"/>
              <a:t>Timeline</a:t>
            </a:r>
          </a:p>
          <a:p>
            <a:r>
              <a:rPr lang="en-ZA" dirty="0" smtClean="0"/>
              <a:t>Questions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555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Reasons for Research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Computer Interfacing heading to more natural interfacing</a:t>
            </a:r>
          </a:p>
          <a:p>
            <a:r>
              <a:rPr lang="en-ZA" dirty="0" smtClean="0"/>
              <a:t>Research into Reading techniques</a:t>
            </a:r>
          </a:p>
          <a:p>
            <a:r>
              <a:rPr lang="en-ZA" dirty="0" smtClean="0"/>
              <a:t>Experienced </a:t>
            </a:r>
            <a:r>
              <a:rPr lang="en-ZA" dirty="0" err="1" smtClean="0"/>
              <a:t>vs</a:t>
            </a:r>
            <a:r>
              <a:rPr lang="en-ZA" dirty="0" smtClean="0"/>
              <a:t> New Perceptions</a:t>
            </a:r>
          </a:p>
          <a:p>
            <a:r>
              <a:rPr lang="en-ZA" dirty="0" smtClean="0"/>
              <a:t>Webpage reading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000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Background on Eye Movements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Broken down into two parts</a:t>
            </a:r>
          </a:p>
          <a:p>
            <a:r>
              <a:rPr lang="en-ZA" dirty="0" smtClean="0"/>
              <a:t>Saccades</a:t>
            </a:r>
          </a:p>
          <a:p>
            <a:r>
              <a:rPr lang="en-ZA" dirty="0" smtClean="0"/>
              <a:t>Fixations</a:t>
            </a:r>
          </a:p>
          <a:p>
            <a:r>
              <a:rPr lang="en-ZA" dirty="0" smtClean="0"/>
              <a:t>Eye Points</a:t>
            </a:r>
          </a:p>
          <a:p>
            <a:r>
              <a:rPr lang="en-ZA" dirty="0" smtClean="0"/>
              <a:t>Fovea as a focus point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276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My Approach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Use an infrared light</a:t>
            </a:r>
          </a:p>
          <a:p>
            <a:r>
              <a:rPr lang="en-ZA" dirty="0" smtClean="0"/>
              <a:t>Webcam with an infrared filter</a:t>
            </a:r>
          </a:p>
          <a:p>
            <a:r>
              <a:rPr lang="en-ZA" dirty="0" smtClean="0"/>
              <a:t>Process the raw feed</a:t>
            </a:r>
          </a:p>
          <a:p>
            <a:r>
              <a:rPr lang="en-ZA" dirty="0" smtClean="0"/>
              <a:t>Find </a:t>
            </a:r>
            <a:r>
              <a:rPr lang="en-ZA" dirty="0" smtClean="0"/>
              <a:t>the </a:t>
            </a:r>
            <a:r>
              <a:rPr lang="en-ZA" dirty="0" err="1" smtClean="0"/>
              <a:t>center</a:t>
            </a:r>
            <a:endParaRPr lang="en-ZA" dirty="0" smtClean="0"/>
          </a:p>
          <a:p>
            <a:r>
              <a:rPr lang="en-ZA" dirty="0" smtClean="0"/>
              <a:t>Calculate the focus point</a:t>
            </a:r>
          </a:p>
          <a:p>
            <a:r>
              <a:rPr lang="en-ZA" dirty="0" smtClean="0"/>
              <a:t>Work on the efficiency</a:t>
            </a:r>
          </a:p>
          <a:p>
            <a:r>
              <a:rPr lang="en-ZA" dirty="0" smtClean="0"/>
              <a:t>Apply the system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380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Requirements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A Web-Camera</a:t>
            </a:r>
          </a:p>
          <a:p>
            <a:r>
              <a:rPr lang="en-ZA" dirty="0" smtClean="0"/>
              <a:t>An infrared filter</a:t>
            </a:r>
          </a:p>
          <a:p>
            <a:r>
              <a:rPr lang="en-ZA" dirty="0" smtClean="0"/>
              <a:t>An infrared light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019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Goals and Applications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b="1" dirty="0" smtClean="0"/>
              <a:t>Goals</a:t>
            </a:r>
          </a:p>
          <a:p>
            <a:r>
              <a:rPr lang="en-ZA" dirty="0" smtClean="0"/>
              <a:t>To get the efficiency good enough for use</a:t>
            </a:r>
          </a:p>
          <a:p>
            <a:r>
              <a:rPr lang="en-ZA" dirty="0" smtClean="0"/>
              <a:t>To apply the system to an appropriate function</a:t>
            </a:r>
          </a:p>
          <a:p>
            <a:endParaRPr lang="en-ZA" dirty="0"/>
          </a:p>
          <a:p>
            <a:r>
              <a:rPr lang="en-ZA" b="1" dirty="0" smtClean="0"/>
              <a:t>Possible applications</a:t>
            </a:r>
          </a:p>
          <a:p>
            <a:r>
              <a:rPr lang="en-ZA" dirty="0" smtClean="0"/>
              <a:t>Reading tracker</a:t>
            </a:r>
          </a:p>
          <a:p>
            <a:r>
              <a:rPr lang="en-ZA" dirty="0" smtClean="0"/>
              <a:t>Mouse scroll</a:t>
            </a:r>
          </a:p>
          <a:p>
            <a:r>
              <a:rPr lang="en-ZA" dirty="0" smtClean="0"/>
              <a:t>Window switcher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093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Timeline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Literature review – 28</a:t>
            </a:r>
            <a:r>
              <a:rPr lang="en-ZA" baseline="30000" dirty="0" smtClean="0"/>
              <a:t>th</a:t>
            </a:r>
            <a:r>
              <a:rPr lang="en-ZA" dirty="0" smtClean="0"/>
              <a:t> May</a:t>
            </a:r>
          </a:p>
          <a:p>
            <a:r>
              <a:rPr lang="en-ZA" dirty="0" smtClean="0"/>
              <a:t>Raw Feed stream – June</a:t>
            </a:r>
          </a:p>
          <a:p>
            <a:r>
              <a:rPr lang="en-ZA" dirty="0" smtClean="0"/>
              <a:t>Finding the Fovea – July</a:t>
            </a:r>
          </a:p>
          <a:p>
            <a:r>
              <a:rPr lang="en-ZA" dirty="0" smtClean="0"/>
              <a:t>Algorithm and Efficiency Maximisation – September</a:t>
            </a:r>
          </a:p>
          <a:p>
            <a:r>
              <a:rPr lang="en-ZA" dirty="0" smtClean="0"/>
              <a:t>Application – October</a:t>
            </a:r>
          </a:p>
          <a:p>
            <a:r>
              <a:rPr lang="en-ZA" dirty="0" smtClean="0"/>
              <a:t>Final Project due – 2</a:t>
            </a:r>
            <a:r>
              <a:rPr lang="en-ZA" baseline="30000" dirty="0" smtClean="0"/>
              <a:t>nd</a:t>
            </a:r>
            <a:r>
              <a:rPr lang="en-ZA" dirty="0" smtClean="0"/>
              <a:t> November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884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Questions?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00808"/>
            <a:ext cx="4248472" cy="3852034"/>
          </a:xfrm>
        </p:spPr>
      </p:pic>
    </p:spTree>
    <p:extLst>
      <p:ext uri="{BB962C8B-B14F-4D97-AF65-F5344CB8AC3E}">
        <p14:creationId xmlns:p14="http://schemas.microsoft.com/office/powerpoint/2010/main" val="222645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322</TotalTime>
  <Words>173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Eye Tracking Using Infrared</vt:lpstr>
      <vt:lpstr>Contents:</vt:lpstr>
      <vt:lpstr>Reasons for Research</vt:lpstr>
      <vt:lpstr>Background on Eye Movements</vt:lpstr>
      <vt:lpstr>My Approach</vt:lpstr>
      <vt:lpstr>Requirements</vt:lpstr>
      <vt:lpstr>Goals and Applications</vt:lpstr>
      <vt:lpstr>Timeline</vt:lpstr>
      <vt:lpstr>Questions?</vt:lpstr>
    </vt:vector>
  </TitlesOfParts>
  <Company>Rhodes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Tracking Using an Infrared Infrastructure</dc:title>
  <dc:creator>David Wild</dc:creator>
  <cp:lastModifiedBy>David Wild</cp:lastModifiedBy>
  <cp:revision>21</cp:revision>
  <dcterms:created xsi:type="dcterms:W3CDTF">2012-03-05T19:16:52Z</dcterms:created>
  <dcterms:modified xsi:type="dcterms:W3CDTF">2012-03-06T09:14:45Z</dcterms:modified>
</cp:coreProperties>
</file>